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2" r:id="rId3"/>
    <p:sldId id="264" r:id="rId4"/>
    <p:sldId id="259" r:id="rId5"/>
    <p:sldId id="258" r:id="rId6"/>
    <p:sldId id="260" r:id="rId7"/>
    <p:sldId id="263" r:id="rId8"/>
    <p:sldId id="265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2D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27" autoAdjust="0"/>
  </p:normalViewPr>
  <p:slideViewPr>
    <p:cSldViewPr snapToGrid="0">
      <p:cViewPr varScale="1">
        <p:scale>
          <a:sx n="60" d="100"/>
          <a:sy n="60" d="100"/>
        </p:scale>
        <p:origin x="1977" y="45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45F124-8DA8-46A6-8821-F07851B32BF6}" type="datetimeFigureOut">
              <a:rPr lang="sv-SE" smtClean="0"/>
              <a:t>2023-08-25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1396E-A511-4448-9278-C563876E7C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192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669D1-78D6-48DD-9F5B-597FE0D4C66B}" type="datetimeFigureOut">
              <a:rPr lang="sv-SE" smtClean="0"/>
              <a:t>2023-08-25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E4B5B-33C3-4ACD-941F-45D4B7BEAD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9904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spc="-15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26530"/>
            <a:ext cx="9144000" cy="1655762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MED UNDERRUBRIK VID BEHOV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9117-459A-409D-92D7-68A4F5F6693C}" type="datetime1">
              <a:rPr lang="sv-SE" smtClean="0"/>
              <a:pPr/>
              <a:t>2023-08-25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8D3C6B4B-2A38-BA82-A86F-8C69DF4792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82790" y="5413628"/>
            <a:ext cx="1142019" cy="1142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053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*Nät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94CD71A2-BD0E-3612-F4C2-257A6237E0E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EE8F15D-4581-5495-CB0A-2AC82DD864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152" y="887895"/>
            <a:ext cx="3097696" cy="3097696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D978C03D-8104-B6F2-D505-F31B79AB644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208" y="4225271"/>
            <a:ext cx="3551583" cy="141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5213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*Nät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94CD71A2-BD0E-3612-F4C2-257A6237E0E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F50E9805-DBD6-C6EB-89C6-1131C49908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39674" y="1372674"/>
            <a:ext cx="4112652" cy="4112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9899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pc="-150"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56649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ubrik och innehål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pc="-150"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7728616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821540" y="1709739"/>
            <a:ext cx="5935437" cy="1311048"/>
          </a:xfrm>
        </p:spPr>
        <p:txBody>
          <a:bodyPr anchor="b">
            <a:noAutofit/>
          </a:bodyPr>
          <a:lstStyle>
            <a:lvl1pPr algn="l">
              <a:defRPr sz="4400" i="0" spc="-150"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821540" y="3020787"/>
            <a:ext cx="5935437" cy="2726871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5E9A9793-DB16-9623-0573-03C26AE203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5505" y="777336"/>
            <a:ext cx="3773034" cy="4868765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63819FD6-96A0-EC65-F905-972A009E2D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82790" y="5413628"/>
            <a:ext cx="1142019" cy="1142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22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Avsnittsrub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9F6DDC76-464B-28CD-2C35-A1801CA193B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02" y="874643"/>
            <a:ext cx="3097696" cy="3097696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59D06B98-2814-A13D-3BBE-E8977E77BF8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58" y="4212019"/>
            <a:ext cx="3551583" cy="1413530"/>
          </a:xfrm>
          <a:prstGeom prst="rect">
            <a:avLst/>
          </a:prstGeom>
        </p:spPr>
      </p:pic>
      <p:sp>
        <p:nvSpPr>
          <p:cNvPr id="6" name="Rubrik 1">
            <a:extLst>
              <a:ext uri="{FF2B5EF4-FFF2-40B4-BE49-F238E27FC236}">
                <a16:creationId xmlns:a16="http://schemas.microsoft.com/office/drawing/2014/main" id="{EAD59DA7-67F5-8787-7BEE-689E7B2A07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21540" y="1709739"/>
            <a:ext cx="5935437" cy="1311048"/>
          </a:xfrm>
        </p:spPr>
        <p:txBody>
          <a:bodyPr anchor="b">
            <a:noAutofit/>
          </a:bodyPr>
          <a:lstStyle>
            <a:lvl1pPr algn="l">
              <a:defRPr sz="4400" i="0" spc="-15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16A46CFF-E242-66FC-C530-C70FF8A07B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1540" y="3020787"/>
            <a:ext cx="5935437" cy="2726871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2FB1C70-F0FA-26D3-B88D-9A5928A7012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82790" y="5413628"/>
            <a:ext cx="1142019" cy="1142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390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pc="-150"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108726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spc="-150"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68128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pc="-150"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853733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4403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54AA9117-459A-409D-92D7-68A4F5F6693C}" type="datetime1">
              <a:rPr lang="sv-SE" smtClean="0"/>
              <a:pPr/>
              <a:t>2023-08-25</a:t>
            </a:fld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E5EC954-1E9F-8A87-F53D-6D8B9E062875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82790" y="5413628"/>
            <a:ext cx="1142019" cy="1142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048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4" r:id="rId3"/>
    <p:sldLayoutId id="2147483663" r:id="rId4"/>
    <p:sldLayoutId id="2147483673" r:id="rId5"/>
    <p:sldLayoutId id="2147483664" r:id="rId6"/>
    <p:sldLayoutId id="2147483665" r:id="rId7"/>
    <p:sldLayoutId id="2147483666" r:id="rId8"/>
    <p:sldLayoutId id="2147483667" r:id="rId9"/>
    <p:sldLayoutId id="2147483672" r:id="rId10"/>
    <p:sldLayoutId id="2147483675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1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rgbClr val="DA291C"/>
        </a:buClr>
        <a:buSzPct val="120000"/>
        <a:buFont typeface="Geogrotesque Regular" pitchFamily="50" charset="0"/>
        <a:buChar char="∂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DA291C"/>
        </a:buClr>
        <a:buSzPct val="120000"/>
        <a:buFont typeface="Geogrotesque Regular" pitchFamily="50" charset="0"/>
        <a:buChar char="∂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DA291C"/>
        </a:buClr>
        <a:buSzPct val="120000"/>
        <a:buFont typeface="Geogrotesque Regular" pitchFamily="50" charset="0"/>
        <a:buChar char="∂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DA291C"/>
        </a:buClr>
        <a:buSzPct val="120000"/>
        <a:buFont typeface="Geogrotesque Regular" pitchFamily="50" charset="0"/>
        <a:buChar char="∂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DA291C"/>
        </a:buClr>
        <a:buSzPct val="120000"/>
        <a:buFont typeface="Geogrotesque Regular" pitchFamily="50" charset="0"/>
        <a:buChar char="∂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pc="-150" dirty="0"/>
              <a:t>DIN HUVUDRUBRIK</a:t>
            </a:r>
            <a:r>
              <a:rPr lang="sv-SE" spc="-150" dirty="0">
                <a:solidFill>
                  <a:srgbClr val="E02D28"/>
                </a:solidFill>
              </a:rPr>
              <a:t>.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MED UNDERRUBRIK OM DU VILL</a:t>
            </a:r>
          </a:p>
        </p:txBody>
      </p:sp>
    </p:spTree>
    <p:extLst>
      <p:ext uri="{BB962C8B-B14F-4D97-AF65-F5344CB8AC3E}">
        <p14:creationId xmlns:p14="http://schemas.microsoft.com/office/powerpoint/2010/main" val="2734145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F01E1A20-2D47-A524-7E58-928758BF6BE1}"/>
              </a:ext>
            </a:extLst>
          </p:cNvPr>
          <p:cNvSpPr txBox="1"/>
          <p:nvPr/>
        </p:nvSpPr>
        <p:spPr>
          <a:xfrm>
            <a:off x="4617520" y="5723645"/>
            <a:ext cx="29569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BYGGNADS UNGDOMSORGANISATION</a:t>
            </a:r>
          </a:p>
        </p:txBody>
      </p:sp>
    </p:spTree>
    <p:extLst>
      <p:ext uri="{BB962C8B-B14F-4D97-AF65-F5344CB8AC3E}">
        <p14:creationId xmlns:p14="http://schemas.microsoft.com/office/powerpoint/2010/main" val="3549842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27918532-79E1-D833-425A-A5A0531CEF73}"/>
              </a:ext>
            </a:extLst>
          </p:cNvPr>
          <p:cNvSpPr txBox="1"/>
          <p:nvPr/>
        </p:nvSpPr>
        <p:spPr>
          <a:xfrm>
            <a:off x="3189693" y="5661299"/>
            <a:ext cx="5812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BYGGNADS UNGDOMSORGANISATION</a:t>
            </a:r>
          </a:p>
        </p:txBody>
      </p:sp>
    </p:spTree>
    <p:extLst>
      <p:ext uri="{BB962C8B-B14F-4D97-AF65-F5344CB8AC3E}">
        <p14:creationId xmlns:p14="http://schemas.microsoft.com/office/powerpoint/2010/main" val="2296165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593725"/>
            <a:ext cx="10515600" cy="1325563"/>
          </a:xfrm>
        </p:spPr>
        <p:txBody>
          <a:bodyPr/>
          <a:lstStyle/>
          <a:p>
            <a:r>
              <a:rPr lang="sv-SE" spc="-150" dirty="0"/>
              <a:t>TÄNK PÅ NÄR DU SKRIVER EN LISTA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825625"/>
            <a:ext cx="8613449" cy="4351338"/>
          </a:xfrm>
        </p:spPr>
        <p:txBody>
          <a:bodyPr>
            <a:normAutofit/>
          </a:bodyPr>
          <a:lstStyle/>
          <a:p>
            <a:pPr fontAlgn="base">
              <a:lnSpc>
                <a:spcPct val="100000"/>
              </a:lnSpc>
              <a:buBlip>
                <a:blip r:embed="rId2"/>
              </a:buBlip>
            </a:pPr>
            <a:r>
              <a:rPr lang="sv-SE" dirty="0"/>
              <a:t>Håll listan kort, inte fler än 7 punkter.</a:t>
            </a:r>
          </a:p>
          <a:p>
            <a:pPr fontAlgn="base">
              <a:lnSpc>
                <a:spcPct val="100000"/>
              </a:lnSpc>
              <a:buBlip>
                <a:blip r:embed="rId2"/>
              </a:buBlip>
            </a:pPr>
            <a:r>
              <a:rPr lang="sv-SE" dirty="0"/>
              <a:t>Gör punkterna symmetriska, det vill säga låt dem vara uppbyggda på samma sätt. Exempelvis som en ”att-sats”-lista.</a:t>
            </a:r>
          </a:p>
          <a:p>
            <a:pPr fontAlgn="base">
              <a:lnSpc>
                <a:spcPct val="100000"/>
              </a:lnSpc>
              <a:buBlip>
                <a:blip r:embed="rId2"/>
              </a:buBlip>
            </a:pPr>
            <a:r>
              <a:rPr lang="sv-SE" dirty="0"/>
              <a:t>Undvik punktlistor i flera nivåer. Det gör texten svårare att läsa.</a:t>
            </a:r>
          </a:p>
          <a:p>
            <a:pPr fontAlgn="base">
              <a:lnSpc>
                <a:spcPct val="100000"/>
              </a:lnSpc>
              <a:buBlip>
                <a:blip r:embed="rId2"/>
              </a:buBlip>
            </a:pPr>
            <a:r>
              <a:rPr lang="sv-SE" dirty="0"/>
              <a:t>Om din lista är en fortsättning på en mening, läs den inledande meningen tillsammans med varje punkt för att kontrollera att den blir korrekt.</a:t>
            </a:r>
          </a:p>
        </p:txBody>
      </p:sp>
    </p:spTree>
    <p:extLst>
      <p:ext uri="{BB962C8B-B14F-4D97-AF65-F5344CB8AC3E}">
        <p14:creationId xmlns:p14="http://schemas.microsoft.com/office/powerpoint/2010/main" val="4055907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spc="-1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RUBRIKER MED STORA BOKSTÄVER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sv-SE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Löpande text skrivs med stora och små bokstäver.</a:t>
            </a:r>
            <a:endParaRPr lang="sv-SE" sz="2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582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AVSNITT 1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5BAD23A2-BB89-1363-3E33-DF3D074E8B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4510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00725F47-CDF4-81E9-6837-4C78D2B7F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AVSNITT 1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0B00673D-176F-F929-BF8A-A16AF0094C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492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713444"/>
      </p:ext>
    </p:extLst>
  </p:cSld>
  <p:clrMapOvr>
    <a:masterClrMapping/>
  </p:clrMapOvr>
</p:sld>
</file>

<file path=ppt/theme/theme1.xml><?xml version="1.0" encoding="utf-8"?>
<a:theme xmlns:a="http://schemas.openxmlformats.org/drawingml/2006/main" name="Byggnads tema">
  <a:themeElements>
    <a:clrScheme name="Byggnads färger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DA291C"/>
      </a:accent1>
      <a:accent2>
        <a:srgbClr val="75787B"/>
      </a:accent2>
      <a:accent3>
        <a:srgbClr val="509E2F"/>
      </a:accent3>
      <a:accent4>
        <a:srgbClr val="FEDB00"/>
      </a:accent4>
      <a:accent5>
        <a:srgbClr val="753BBD"/>
      </a:accent5>
      <a:accent6>
        <a:srgbClr val="000000"/>
      </a:accent6>
      <a:hlink>
        <a:srgbClr val="000000"/>
      </a:hlink>
      <a:folHlink>
        <a:srgbClr val="BFBFBF"/>
      </a:folHlink>
    </a:clrScheme>
    <a:fontScheme name="Anpassat 1">
      <a:majorFont>
        <a:latin typeface="Open Sans Bold"/>
        <a:ea typeface=""/>
        <a:cs typeface=""/>
      </a:majorFont>
      <a:minorFont>
        <a:latin typeface="Open Sans"/>
        <a:ea typeface=""/>
        <a:cs typeface=""/>
      </a:minorFont>
    </a:fontScheme>
    <a:fmtScheme name="Subtila solider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yggnads PowerPoint-mall Näta.potx" id="{87CD890C-6938-4969-BFB2-FF49C1735591}" vid="{C16DB7E6-AFEC-46D6-8CD7-43B10AF6208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446601c5-9847-4b71-ad2a-3729445cd94c}" enabled="1" method="Privileged" siteId="{12eb6af2-f417-4b5a-9fdf-676d0a07dc49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1452</TotalTime>
  <Words>108</Words>
  <Application>Microsoft Office PowerPoint</Application>
  <PresentationFormat>Bredbild</PresentationFormat>
  <Paragraphs>13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4" baseType="lpstr">
      <vt:lpstr>Arial</vt:lpstr>
      <vt:lpstr>Calibri</vt:lpstr>
      <vt:lpstr>Geogrotesque Regular</vt:lpstr>
      <vt:lpstr>Open Sans</vt:lpstr>
      <vt:lpstr>Open Sans Bold</vt:lpstr>
      <vt:lpstr>Byggnads tema</vt:lpstr>
      <vt:lpstr>DIN HUVUDRUBRIK.</vt:lpstr>
      <vt:lpstr>PowerPoint-presentation</vt:lpstr>
      <vt:lpstr>PowerPoint-presentation</vt:lpstr>
      <vt:lpstr>TÄNK PÅ NÄR DU SKRIVER EN LISTA</vt:lpstr>
      <vt:lpstr>RUBRIKER MED STORA BOKSTÄVER</vt:lpstr>
      <vt:lpstr>AVSNITT 1</vt:lpstr>
      <vt:lpstr>AVSNITT 1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 HUVUDRUBRIK.</dc:title>
  <dc:creator>Ulf Strand</dc:creator>
  <cp:keywords>Näta;Byggnads</cp:keywords>
  <cp:lastModifiedBy>Karin Lindström</cp:lastModifiedBy>
  <cp:revision>10</cp:revision>
  <dcterms:created xsi:type="dcterms:W3CDTF">2022-11-10T10:57:48Z</dcterms:created>
  <dcterms:modified xsi:type="dcterms:W3CDTF">2023-08-25T08:54:03Z</dcterms:modified>
</cp:coreProperties>
</file>